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6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7FB20-48B9-482D-AD04-A4D5591F4CA7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81ED0B-81BE-479A-840D-9D624A3496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08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B56F9E-14CF-168C-5C68-0F824BF34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E658C8C-40D6-0A32-CF75-9C18D63B9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3364A4-0F7A-31B9-EB9E-D400547BF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2BA2E4-4E03-5E77-23A3-9F854B0A5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0FE9F3-74F2-10DD-949D-C5F163B10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10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91BDC8-5A94-9317-668F-676348A9D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846F34-C5C1-4DC7-C884-09781E5A2C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177377-1E20-01F7-8B9D-F825981BF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149378-98FB-DE4E-3904-F2474764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00FD1D-558B-DA26-6495-78D6BA11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58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CF94C6-A964-5337-5B6E-AC5947970B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DE18C7-9B3B-F944-BBB8-DCA041850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2D7401-6C7A-5E74-7219-8137FBBE3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B32BEE-BB6B-082E-10FF-2C10FC328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777423-BC2C-890E-B76B-AA87B2365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261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5FB69-34DD-A4D9-0C9F-3F237EFA6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85D4A7-3BB2-FDDC-7A86-F5E9859BE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05DA10-799E-F104-71D4-E77F85D4C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E602A2-D731-7EAE-7AAE-FED484E1F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EDFFEF-2B35-331F-AB2D-0ED52DBC5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851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A168B7-991F-39C3-AAE3-CF373E5B1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740D8B-9C86-886D-6388-78250F0139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549EAD-5A12-8D00-1E10-15648D4E3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9E5248-6950-DFEA-2404-01FB4D016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2EC907-B827-4D7C-EB67-F1AC50645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397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8C823-E03D-F756-04D5-6474EC3C5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D3B3D33-56DB-76BE-C8D8-1E6E619B1A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86D4EC-0E35-86E5-72C6-45A4F637D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9501DF-E708-3E6B-BCEF-2587D4D87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6AE05F-F698-A2A4-CDBE-77E701661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92431C-E29E-F23A-1FF5-D7F6045AC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134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1EEFF9-86D2-DEF0-33CE-AE9B60B2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A7242A-1D6D-2E06-696E-5BB481436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F5D7A8-94E6-3F5A-E2E5-1ECF606B7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E65F81-2824-3EA4-7259-B047F081B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8A139AC-7EF9-6376-B4C3-28C2C2D91F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CEC392-071A-A67F-437B-3896C6DAE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D5C8DA-E40F-875B-F655-3D5317331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073D3D2-6445-0333-3BCA-010A3689C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309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9A8E18-40CA-BFD9-6FEB-1BB080B63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0D062CB-52FF-D86F-E30E-402B5D829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2DB4BC-DA56-7345-7517-ED9309D12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2E6CAC-4207-D9B7-94E2-236BB1634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2275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9DD561B-6DBF-3DD2-1A2F-F8566A8DE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1A135A8-7EDC-F4CD-FEA1-FB4141376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36964F-AEEF-3009-4AA3-A20B9703E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6280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B3FC23-9F62-89DD-7C9B-558F00B95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FBF09C-A415-958D-57DB-399B5E34B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71EC678-310F-5914-0280-218F63076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363AB6-0E7E-814D-B58B-78243E5F1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A48BF1-8541-C37A-D5A9-93053C65D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E8CC74-97CD-19A3-D6F5-A380A4611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60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BD6952-6651-4426-8E4C-A77FF4D33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D410CC9-E569-B447-F8A4-3796A778FA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F76B0E-882F-2117-6A8E-18A968BA5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5E08A9-79F5-D29F-4F1C-F8C37382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43C01E-177F-E0A2-2ED1-AD0E3A5DF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BABEC5-A929-92BB-4336-2E31191A2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08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81814F4-73EC-E3E8-0958-1853EAC6E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9D3D6E-E50A-69D9-769A-A8BE50B33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FDF4AC-DD20-5B46-0DF4-6EDFF6E406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56500-A4BE-4224-8716-D55B616B9280}" type="datetimeFigureOut">
              <a:rPr lang="ko-KR" altLang="en-US" smtClean="0"/>
              <a:t>2024-02-17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E884EC-9458-542E-E32D-87314C55C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368FCF-DE41-57E1-9731-BBBFFAB3CD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83EF0-ABC7-4F05-9502-C26007BAB2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42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>
            <a:extLst>
              <a:ext uri="{FF2B5EF4-FFF2-40B4-BE49-F238E27FC236}">
                <a16:creationId xmlns:a16="http://schemas.microsoft.com/office/drawing/2014/main" id="{6517CA89-A4A3-7CC2-25DC-CB5A9354D46F}"/>
              </a:ext>
            </a:extLst>
          </p:cNvPr>
          <p:cNvSpPr/>
          <p:nvPr/>
        </p:nvSpPr>
        <p:spPr>
          <a:xfrm rot="10800000">
            <a:off x="6767200" y="4614146"/>
            <a:ext cx="2652260" cy="203259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A088F322-4C51-7190-93A0-4E89D0B25F29}"/>
              </a:ext>
            </a:extLst>
          </p:cNvPr>
          <p:cNvSpPr/>
          <p:nvPr/>
        </p:nvSpPr>
        <p:spPr>
          <a:xfrm rot="10800000">
            <a:off x="5708418" y="1287376"/>
            <a:ext cx="721895" cy="801751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C955CF0-92BB-3F47-DFCC-F4D554E5B4F4}"/>
              </a:ext>
            </a:extLst>
          </p:cNvPr>
          <p:cNvSpPr/>
          <p:nvPr/>
        </p:nvSpPr>
        <p:spPr>
          <a:xfrm rot="5400000">
            <a:off x="3002736" y="696614"/>
            <a:ext cx="1979149" cy="25460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859512-1772-F2FD-D01B-3349F4BC92EB}"/>
              </a:ext>
            </a:extLst>
          </p:cNvPr>
          <p:cNvSpPr/>
          <p:nvPr/>
        </p:nvSpPr>
        <p:spPr>
          <a:xfrm rot="10800000">
            <a:off x="2719274" y="4614145"/>
            <a:ext cx="2652260" cy="203259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C23184C-3803-DDE1-E1EB-ABD618044AE4}"/>
              </a:ext>
            </a:extLst>
          </p:cNvPr>
          <p:cNvSpPr/>
          <p:nvPr/>
        </p:nvSpPr>
        <p:spPr>
          <a:xfrm rot="5400000">
            <a:off x="7123982" y="745533"/>
            <a:ext cx="2044882" cy="25460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36C8644-4D60-6CA2-76B9-12423633CCE7}"/>
              </a:ext>
            </a:extLst>
          </p:cNvPr>
          <p:cNvSpPr/>
          <p:nvPr/>
        </p:nvSpPr>
        <p:spPr>
          <a:xfrm>
            <a:off x="4030578" y="2087475"/>
            <a:ext cx="4192396" cy="3429003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569BFB6-9CDA-C088-57F2-4357626FF4FC}"/>
              </a:ext>
            </a:extLst>
          </p:cNvPr>
          <p:cNvSpPr/>
          <p:nvPr/>
        </p:nvSpPr>
        <p:spPr>
          <a:xfrm>
            <a:off x="1044984" y="2680838"/>
            <a:ext cx="1600851" cy="22400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FFC2A0C-C2AA-AEFC-2AB7-7C234B028109}"/>
              </a:ext>
            </a:extLst>
          </p:cNvPr>
          <p:cNvSpPr/>
          <p:nvPr/>
        </p:nvSpPr>
        <p:spPr>
          <a:xfrm>
            <a:off x="3024344" y="2965297"/>
            <a:ext cx="705445" cy="1648851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C4D0B2F-8E7A-AC3E-9E0F-6704AFC8B5FB}"/>
              </a:ext>
            </a:extLst>
          </p:cNvPr>
          <p:cNvSpPr/>
          <p:nvPr/>
        </p:nvSpPr>
        <p:spPr>
          <a:xfrm rot="5400000">
            <a:off x="5803321" y="752720"/>
            <a:ext cx="535404" cy="1604723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ED166AA-F791-2807-8818-A680935C05C3}"/>
              </a:ext>
            </a:extLst>
          </p:cNvPr>
          <p:cNvCxnSpPr>
            <a:cxnSpLocks/>
          </p:cNvCxnSpPr>
          <p:nvPr/>
        </p:nvCxnSpPr>
        <p:spPr>
          <a:xfrm>
            <a:off x="2719276" y="877818"/>
            <a:ext cx="25205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0CA976-DF63-51C7-B7EE-DDEFF3D8A559}"/>
              </a:ext>
            </a:extLst>
          </p:cNvPr>
          <p:cNvSpPr/>
          <p:nvPr/>
        </p:nvSpPr>
        <p:spPr>
          <a:xfrm>
            <a:off x="3567453" y="277437"/>
            <a:ext cx="10134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30M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E088696-C68D-342B-1BA3-774AE7F4D13C}"/>
              </a:ext>
            </a:extLst>
          </p:cNvPr>
          <p:cNvSpPr/>
          <p:nvPr/>
        </p:nvSpPr>
        <p:spPr>
          <a:xfrm>
            <a:off x="4055644" y="1460264"/>
            <a:ext cx="10134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altLang="ko-KR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C162B9B3-1B8B-1BEB-497F-CF1F80EC8901}"/>
              </a:ext>
            </a:extLst>
          </p:cNvPr>
          <p:cNvCxnSpPr>
            <a:cxnSpLocks/>
          </p:cNvCxnSpPr>
          <p:nvPr/>
        </p:nvCxnSpPr>
        <p:spPr>
          <a:xfrm>
            <a:off x="5275846" y="877818"/>
            <a:ext cx="159754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2E624C7-7F99-6474-75F4-6F983FB9053A}"/>
              </a:ext>
            </a:extLst>
          </p:cNvPr>
          <p:cNvSpPr/>
          <p:nvPr/>
        </p:nvSpPr>
        <p:spPr>
          <a:xfrm>
            <a:off x="5504059" y="271765"/>
            <a:ext cx="10134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altLang="ko-KR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FFAC513-8AA9-25B5-948A-DDBE36FA052B}"/>
              </a:ext>
            </a:extLst>
          </p:cNvPr>
          <p:cNvSpPr/>
          <p:nvPr/>
        </p:nvSpPr>
        <p:spPr>
          <a:xfrm>
            <a:off x="5697176" y="3295296"/>
            <a:ext cx="10134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45M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ED8DFDA-A6C5-80AA-9A41-09CDB8BBF039}"/>
              </a:ext>
            </a:extLst>
          </p:cNvPr>
          <p:cNvCxnSpPr>
            <a:cxnSpLocks/>
          </p:cNvCxnSpPr>
          <p:nvPr/>
        </p:nvCxnSpPr>
        <p:spPr>
          <a:xfrm>
            <a:off x="4042218" y="3295296"/>
            <a:ext cx="4180756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D04288F-4C5C-C14E-1B3E-27130C3013E9}"/>
              </a:ext>
            </a:extLst>
          </p:cNvPr>
          <p:cNvSpPr/>
          <p:nvPr/>
        </p:nvSpPr>
        <p:spPr>
          <a:xfrm rot="5400000">
            <a:off x="2983457" y="3098565"/>
            <a:ext cx="721895" cy="138276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3276A4A-163F-AD78-B13E-D067D5D4FC9B}"/>
              </a:ext>
            </a:extLst>
          </p:cNvPr>
          <p:cNvSpPr/>
          <p:nvPr/>
        </p:nvSpPr>
        <p:spPr>
          <a:xfrm>
            <a:off x="2866764" y="2432902"/>
            <a:ext cx="10134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10M</a:t>
            </a: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188E0370-D4F2-B17E-E9C5-B25C193C466C}"/>
              </a:ext>
            </a:extLst>
          </p:cNvPr>
          <p:cNvCxnSpPr>
            <a:cxnSpLocks/>
          </p:cNvCxnSpPr>
          <p:nvPr/>
        </p:nvCxnSpPr>
        <p:spPr>
          <a:xfrm>
            <a:off x="4055644" y="2137123"/>
            <a:ext cx="1184202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ABA31F7F-7912-FB10-4B44-AFD32A683F43}"/>
              </a:ext>
            </a:extLst>
          </p:cNvPr>
          <p:cNvCxnSpPr>
            <a:cxnSpLocks/>
          </p:cNvCxnSpPr>
          <p:nvPr/>
        </p:nvCxnSpPr>
        <p:spPr>
          <a:xfrm flipV="1">
            <a:off x="3024344" y="2959226"/>
            <a:ext cx="705445" cy="14037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5A762A81-84EC-124A-0083-261D8360980F}"/>
              </a:ext>
            </a:extLst>
          </p:cNvPr>
          <p:cNvSpPr/>
          <p:nvPr/>
        </p:nvSpPr>
        <p:spPr>
          <a:xfrm rot="5400000">
            <a:off x="8280122" y="3369140"/>
            <a:ext cx="721895" cy="836193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477B824-17F8-AAF5-6674-E0D4EAEF3256}"/>
              </a:ext>
            </a:extLst>
          </p:cNvPr>
          <p:cNvSpPr/>
          <p:nvPr/>
        </p:nvSpPr>
        <p:spPr>
          <a:xfrm rot="10800000">
            <a:off x="8523763" y="3041011"/>
            <a:ext cx="535404" cy="1573134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147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CDE84E14-75BB-1E30-B868-984B1DAD89C3}"/>
              </a:ext>
            </a:extLst>
          </p:cNvPr>
          <p:cNvSpPr/>
          <p:nvPr/>
        </p:nvSpPr>
        <p:spPr>
          <a:xfrm>
            <a:off x="4549940" y="2316077"/>
            <a:ext cx="3477127" cy="170246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40268FA-B7E8-656A-96B0-6FEC67E4E881}"/>
              </a:ext>
            </a:extLst>
          </p:cNvPr>
          <p:cNvSpPr/>
          <p:nvPr/>
        </p:nvSpPr>
        <p:spPr>
          <a:xfrm>
            <a:off x="2881563" y="3609473"/>
            <a:ext cx="2953752" cy="105878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A18DAC-C1AD-C356-9DFD-2CAA0155F42F}"/>
              </a:ext>
            </a:extLst>
          </p:cNvPr>
          <p:cNvSpPr/>
          <p:nvPr/>
        </p:nvSpPr>
        <p:spPr>
          <a:xfrm rot="5400000">
            <a:off x="6277475" y="3576389"/>
            <a:ext cx="649705" cy="1534026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79033F5-76A1-8D5B-2C8E-B92567F25D38}"/>
              </a:ext>
            </a:extLst>
          </p:cNvPr>
          <p:cNvCxnSpPr/>
          <p:nvPr/>
        </p:nvCxnSpPr>
        <p:spPr>
          <a:xfrm>
            <a:off x="2683041" y="3609473"/>
            <a:ext cx="0" cy="105878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3DB5BD6-3CB7-F813-13EA-EBFAAEA0AC9D}"/>
              </a:ext>
            </a:extLst>
          </p:cNvPr>
          <p:cNvSpPr/>
          <p:nvPr/>
        </p:nvSpPr>
        <p:spPr>
          <a:xfrm>
            <a:off x="1959058" y="3914046"/>
            <a:ext cx="63671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6M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7BF9BAE3-05AE-5895-2759-46BF1CB222AD}"/>
              </a:ext>
            </a:extLst>
          </p:cNvPr>
          <p:cNvCxnSpPr>
            <a:cxnSpLocks/>
          </p:cNvCxnSpPr>
          <p:nvPr/>
        </p:nvCxnSpPr>
        <p:spPr>
          <a:xfrm>
            <a:off x="8400046" y="2316080"/>
            <a:ext cx="0" cy="17024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EF48ECB-6A5B-5609-9498-2519F71BD086}"/>
              </a:ext>
            </a:extLst>
          </p:cNvPr>
          <p:cNvSpPr/>
          <p:nvPr/>
        </p:nvSpPr>
        <p:spPr>
          <a:xfrm>
            <a:off x="8507593" y="2885121"/>
            <a:ext cx="80663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13</a:t>
            </a:r>
            <a:r>
              <a:rPr lang="en-US" altLang="ko-K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4F143D8-5A87-3B17-0DA5-FE4AE230F18F}"/>
              </a:ext>
            </a:extLst>
          </p:cNvPr>
          <p:cNvCxnSpPr>
            <a:cxnSpLocks/>
            <a:stCxn id="6" idx="1"/>
            <a:endCxn id="6" idx="3"/>
          </p:cNvCxnSpPr>
          <p:nvPr/>
        </p:nvCxnSpPr>
        <p:spPr>
          <a:xfrm>
            <a:off x="6602328" y="4018550"/>
            <a:ext cx="0" cy="64970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0AABA22-5599-2663-34FE-BF23094ACC50}"/>
              </a:ext>
            </a:extLst>
          </p:cNvPr>
          <p:cNvSpPr/>
          <p:nvPr/>
        </p:nvSpPr>
        <p:spPr>
          <a:xfrm>
            <a:off x="6635852" y="4112568"/>
            <a:ext cx="63671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r>
              <a:rPr lang="en-US" altLang="ko-KR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08B9A5C-D4F2-5D0E-C848-812AEC8A03F3}"/>
              </a:ext>
            </a:extLst>
          </p:cNvPr>
          <p:cNvSpPr/>
          <p:nvPr/>
        </p:nvSpPr>
        <p:spPr>
          <a:xfrm>
            <a:off x="5622433" y="1438913"/>
            <a:ext cx="10134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45M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5FCCF4B-B388-2B60-147F-4E414E32BECC}"/>
              </a:ext>
            </a:extLst>
          </p:cNvPr>
          <p:cNvCxnSpPr>
            <a:cxnSpLocks/>
          </p:cNvCxnSpPr>
          <p:nvPr/>
        </p:nvCxnSpPr>
        <p:spPr>
          <a:xfrm>
            <a:off x="4549940" y="2085613"/>
            <a:ext cx="3477127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356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E65B8B8-BC98-4454-388E-0A8741CCEC30}"/>
              </a:ext>
            </a:extLst>
          </p:cNvPr>
          <p:cNvSpPr/>
          <p:nvPr/>
        </p:nvSpPr>
        <p:spPr>
          <a:xfrm>
            <a:off x="759995" y="559467"/>
            <a:ext cx="3457074" cy="311618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024CEC7-69DC-E306-F17C-2CCA4228BB08}"/>
              </a:ext>
            </a:extLst>
          </p:cNvPr>
          <p:cNvSpPr/>
          <p:nvPr/>
        </p:nvSpPr>
        <p:spPr>
          <a:xfrm>
            <a:off x="930252" y="1825169"/>
            <a:ext cx="311655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45mX45mX13m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0465EE9-97E4-C11F-1611-5EFC594770DE}"/>
              </a:ext>
            </a:extLst>
          </p:cNvPr>
          <p:cNvSpPr/>
          <p:nvPr/>
        </p:nvSpPr>
        <p:spPr>
          <a:xfrm>
            <a:off x="4379533" y="625640"/>
            <a:ext cx="2803973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외곽 기준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:45*45*13(m)</a:t>
            </a:r>
          </a:p>
          <a:p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벽 두께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:10cm</a:t>
            </a:r>
          </a:p>
          <a:p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복층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구조물 존재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49810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E6E74918-426B-B477-672D-A4CE520AD7AA}"/>
              </a:ext>
            </a:extLst>
          </p:cNvPr>
          <p:cNvSpPr/>
          <p:nvPr/>
        </p:nvSpPr>
        <p:spPr>
          <a:xfrm rot="5400000">
            <a:off x="523373" y="1696454"/>
            <a:ext cx="2875550" cy="14437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74B93CE-4D15-05CB-4155-B86CA5BAA6CE}"/>
              </a:ext>
            </a:extLst>
          </p:cNvPr>
          <p:cNvSpPr/>
          <p:nvPr/>
        </p:nvSpPr>
        <p:spPr>
          <a:xfrm>
            <a:off x="1239253" y="980573"/>
            <a:ext cx="2899610" cy="14377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5CFFB70-56AA-914E-ABDF-795191D9D362}"/>
              </a:ext>
            </a:extLst>
          </p:cNvPr>
          <p:cNvSpPr/>
          <p:nvPr/>
        </p:nvSpPr>
        <p:spPr>
          <a:xfrm>
            <a:off x="1248327" y="1592945"/>
            <a:ext cx="289053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30mX30mX6m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FE9832C-BCE3-C727-188F-92FC8E088778}"/>
              </a:ext>
            </a:extLst>
          </p:cNvPr>
          <p:cNvCxnSpPr>
            <a:cxnSpLocks/>
          </p:cNvCxnSpPr>
          <p:nvPr/>
        </p:nvCxnSpPr>
        <p:spPr>
          <a:xfrm>
            <a:off x="2683043" y="2652963"/>
            <a:ext cx="145582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295313EF-DA26-43BE-1620-252CD6B0BF96}"/>
              </a:ext>
            </a:extLst>
          </p:cNvPr>
          <p:cNvSpPr/>
          <p:nvPr/>
        </p:nvSpPr>
        <p:spPr>
          <a:xfrm>
            <a:off x="2904243" y="2652963"/>
            <a:ext cx="10134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5M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098922C6-CB0C-911E-F16C-00052CC566E8}"/>
              </a:ext>
            </a:extLst>
          </p:cNvPr>
          <p:cNvCxnSpPr/>
          <p:nvPr/>
        </p:nvCxnSpPr>
        <p:spPr>
          <a:xfrm>
            <a:off x="4138863" y="2517607"/>
            <a:ext cx="0" cy="27071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DC8C0CB-BB61-E393-13A8-028BBA578FBF}"/>
              </a:ext>
            </a:extLst>
          </p:cNvPr>
          <p:cNvCxnSpPr/>
          <p:nvPr/>
        </p:nvCxnSpPr>
        <p:spPr>
          <a:xfrm>
            <a:off x="2693595" y="2517607"/>
            <a:ext cx="0" cy="27071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B4A78AE-CC1E-5910-6E26-635EB8AF29D1}"/>
              </a:ext>
            </a:extLst>
          </p:cNvPr>
          <p:cNvSpPr/>
          <p:nvPr/>
        </p:nvSpPr>
        <p:spPr>
          <a:xfrm>
            <a:off x="4451723" y="1028698"/>
            <a:ext cx="2803973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외곽 기준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:45*45*13(m)</a:t>
            </a:r>
          </a:p>
          <a:p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벽 두께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:10cm</a:t>
            </a:r>
          </a:p>
          <a:p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복층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구조물 존재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57792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6768C-6EBA-4C8E-713C-DC62B5E92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1600F7AE-734D-2618-B976-0566459F78A5}"/>
              </a:ext>
            </a:extLst>
          </p:cNvPr>
          <p:cNvSpPr/>
          <p:nvPr/>
        </p:nvSpPr>
        <p:spPr>
          <a:xfrm>
            <a:off x="2394283" y="1645320"/>
            <a:ext cx="3457074" cy="311618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2A82991-4FC0-8D64-EBD5-2B6C36DADC3C}"/>
              </a:ext>
            </a:extLst>
          </p:cNvPr>
          <p:cNvSpPr/>
          <p:nvPr/>
        </p:nvSpPr>
        <p:spPr>
          <a:xfrm rot="10800000">
            <a:off x="3892216" y="1491914"/>
            <a:ext cx="385014" cy="372076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0309D09-F8E5-4EA7-794B-C98E158AFEA6}"/>
              </a:ext>
            </a:extLst>
          </p:cNvPr>
          <p:cNvSpPr/>
          <p:nvPr/>
        </p:nvSpPr>
        <p:spPr>
          <a:xfrm rot="5400000">
            <a:off x="3699709" y="1269334"/>
            <a:ext cx="385014" cy="4295273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B89EDA7-8604-7760-EC24-C0400C3F0D3A}"/>
              </a:ext>
            </a:extLst>
          </p:cNvPr>
          <p:cNvSpPr/>
          <p:nvPr/>
        </p:nvSpPr>
        <p:spPr>
          <a:xfrm rot="10800000">
            <a:off x="1413709" y="2950750"/>
            <a:ext cx="598569" cy="824154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276266D-2535-B721-7DA3-51D2219F0615}"/>
              </a:ext>
            </a:extLst>
          </p:cNvPr>
          <p:cNvSpPr/>
          <p:nvPr/>
        </p:nvSpPr>
        <p:spPr>
          <a:xfrm>
            <a:off x="3489159" y="2859756"/>
            <a:ext cx="1191126" cy="1138488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670EB80-3E2D-1016-878B-FBC68CB90590}"/>
              </a:ext>
            </a:extLst>
          </p:cNvPr>
          <p:cNvSpPr/>
          <p:nvPr/>
        </p:nvSpPr>
        <p:spPr>
          <a:xfrm rot="5400000">
            <a:off x="243640" y="923427"/>
            <a:ext cx="2875550" cy="14437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1E1386D-0017-0E89-874B-4F1B3790A342}"/>
              </a:ext>
            </a:extLst>
          </p:cNvPr>
          <p:cNvSpPr/>
          <p:nvPr/>
        </p:nvSpPr>
        <p:spPr>
          <a:xfrm>
            <a:off x="959520" y="207546"/>
            <a:ext cx="2866522" cy="14377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EAB1AF23-2F00-6381-CD00-9810490229BA}"/>
              </a:ext>
            </a:extLst>
          </p:cNvPr>
          <p:cNvSpPr/>
          <p:nvPr/>
        </p:nvSpPr>
        <p:spPr>
          <a:xfrm>
            <a:off x="1591176" y="3335755"/>
            <a:ext cx="306805" cy="186490"/>
          </a:xfrm>
          <a:prstGeom prst="right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Elevator, after exiting the first Test Chamber (04/25/2018) image - Portal  Remastered - IndieDB">
            <a:extLst>
              <a:ext uri="{FF2B5EF4-FFF2-40B4-BE49-F238E27FC236}">
                <a16:creationId xmlns:a16="http://schemas.microsoft.com/office/drawing/2014/main" id="{B74A932A-633E-8D17-EC1D-E273D2A2D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3649" y="753483"/>
            <a:ext cx="4160025" cy="2329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타원 23">
            <a:extLst>
              <a:ext uri="{FF2B5EF4-FFF2-40B4-BE49-F238E27FC236}">
                <a16:creationId xmlns:a16="http://schemas.microsoft.com/office/drawing/2014/main" id="{E86FE5D2-E121-498B-1B39-B963676A339C}"/>
              </a:ext>
            </a:extLst>
          </p:cNvPr>
          <p:cNvSpPr/>
          <p:nvPr/>
        </p:nvSpPr>
        <p:spPr>
          <a:xfrm>
            <a:off x="3753050" y="3089862"/>
            <a:ext cx="663343" cy="654216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 descr="실내, 금속, 기차이(가) 표시된 사진&#10;&#10;자동 생성된 설명">
            <a:extLst>
              <a:ext uri="{FF2B5EF4-FFF2-40B4-BE49-F238E27FC236}">
                <a16:creationId xmlns:a16="http://schemas.microsoft.com/office/drawing/2014/main" id="{C23BA0F6-8C9B-7652-EAC5-2B2DD92832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437" y="3774904"/>
            <a:ext cx="4256309" cy="2129851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2856C1C9-3690-D216-5830-982ADFA0F46A}"/>
              </a:ext>
            </a:extLst>
          </p:cNvPr>
          <p:cNvSpPr/>
          <p:nvPr/>
        </p:nvSpPr>
        <p:spPr>
          <a:xfrm>
            <a:off x="959520" y="5354048"/>
            <a:ext cx="255711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가운데 엘리베이터</a:t>
            </a:r>
            <a:b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복층형</a:t>
            </a:r>
            <a:r>
              <a:rPr lang="ko-KR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구조의 </a:t>
            </a:r>
            <a:r>
              <a:rPr lang="en-US" altLang="ko-KR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ko-KR" altLang="en-US" sz="2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층방</a:t>
            </a:r>
            <a:endParaRPr lang="en-US" altLang="ko-KR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6798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49</Words>
  <Application>Microsoft Office PowerPoint</Application>
  <PresentationFormat>와이드스크린</PresentationFormat>
  <Paragraphs>19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창현 노</dc:creator>
  <cp:lastModifiedBy>창현 노</cp:lastModifiedBy>
  <cp:revision>3</cp:revision>
  <dcterms:created xsi:type="dcterms:W3CDTF">2024-02-17T14:30:03Z</dcterms:created>
  <dcterms:modified xsi:type="dcterms:W3CDTF">2024-02-17T15:27:41Z</dcterms:modified>
</cp:coreProperties>
</file>

<file path=docProps/thumbnail.jpeg>
</file>